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1C1B53-21BC-4304-A376-AF046E2CA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34AE460-F53C-4AAE-AE65-71DC68AE7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20FA0A-3B9C-413C-AC32-82934611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AC24EF-0A1E-468D-B02B-557C32EE8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43E0A4-120A-4A28-9C9F-21A93B51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7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A590F8-4F3E-438C-9C5F-6E75132D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C3A264F-FDDD-4512-B065-A1C05A38A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39A23F-E912-497C-87D0-C2D1133F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385218-D356-4213-81FD-155373E09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764DD3-3CBC-4CA0-9133-84DB65B2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517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D297321-EE7D-4A3C-9490-A421A8FC79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5C8B3A8-582F-48C9-AA7D-D1AD43523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7D3643-B054-4467-BA1F-D3290570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6475A4-B99A-44B7-A661-C2B57375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A82AD1-F455-49D6-AE04-1FC699604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914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86FC80-1552-4D8A-9227-4B5904A22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534EF5-1F4B-463D-A237-6DA55F97B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70B8672-8F9C-4C1B-99C8-2CD333E82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787BDD-EA87-4DF9-83F4-DE609D0FF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CD1B4A-9924-4E2F-8601-92F3286D1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60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9A1AD1-7743-4FB7-AF55-E5655095C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170CAD-6808-4A8E-8791-3035E832E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415F68-C4C9-43FE-B0A9-8C3A21FF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A2C070-59F0-4DC0-821B-265C5C7DA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078CDD-5EE0-44C6-B478-9CA68894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339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0CA16B-F468-46AA-BED4-2B3731EE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07AA2B-9140-4BA5-ACE7-C6E6B5329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CF97C7-A8D9-47C3-AAF2-06848D051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476CC0-E84E-4113-8F04-4BB440907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7EFE499-42ED-46AE-9B14-9099E1C9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2365CF-F9F0-4009-9D8A-E8959D88B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7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96F271-242E-4B1B-80AF-89D0791BB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F167EFE-E379-48D0-9EF5-52B51F2C8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6826671-F624-4E00-BCC0-FFF6DF120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37A9A2E-8843-4050-8BAE-0290A5142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2C0AFD6-D8D1-45BA-A15F-7A2D85CA36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D502DF0-EEAB-45FA-9F88-8C6FF789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3E2A6B4-8E5A-40C0-8498-47B49EE3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D0C2568-AEE6-4298-B29D-0CD7657A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29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208258-F54E-4ADF-879B-1FC9A032C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21BF78E-99C4-459A-9869-16502297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8F67C31-3633-4924-9E80-311DF4C1D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B19CA93-A9BB-4185-A62F-3D080056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436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C137639-2736-4C11-BF4A-53653986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433D5CB-EEF6-44BF-B151-49C9F35D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8497E12-1A4F-470B-81BF-F5553AC30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85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DFD2BD-1A75-455C-9EFA-8DAAE3E68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B4D3E4-F6F2-45E2-A1BF-6A84401ED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A4CFC9A-0549-478F-83B1-10AA72127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8EA4A1B-BBFD-44A6-A6A6-19596FE7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184638A-6278-4BCF-8DE8-E3024A10B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8458863-9CE5-41E4-8329-72522A49F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184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BD0FD4-9B17-4C98-BE59-2FE833D4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FAB85B8-34F6-4C12-91FA-313F5ABAA8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C108978-2724-413F-8A83-C5D8088CB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30AE61-0931-4135-92B1-647F72D1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269D66-EF6D-4CED-948A-30757AE30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1CD028B-B0E1-46F4-9F1C-F6D1CF3E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02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47F8CEF-B01A-417E-87AC-87EF9D3AA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B4BD0C-F52C-4944-B8ED-BAC55213B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1051B1-70F5-443E-84CB-6C1762F3F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37DCB-C7C8-4105-B755-3D7AA3B8A58E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C7992D-283B-46F3-BFFA-CB78E9815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ECE2FC-E90F-4453-B016-082D0D21C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73F13-D94A-4D6C-B75B-34C3448F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0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D9C85-2A5C-455B-BAFF-E3517A79A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249245"/>
              </p:ext>
            </p:extLst>
          </p:nvPr>
        </p:nvGraphicFramePr>
        <p:xfrm>
          <a:off x="4564183" y="1567862"/>
          <a:ext cx="2847730" cy="2889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69546">
                  <a:extLst>
                    <a:ext uri="{9D8B030D-6E8A-4147-A177-3AD203B41FA5}">
                      <a16:colId xmlns:a16="http://schemas.microsoft.com/office/drawing/2014/main" val="2554362067"/>
                    </a:ext>
                  </a:extLst>
                </a:gridCol>
                <a:gridCol w="569546">
                  <a:extLst>
                    <a:ext uri="{9D8B030D-6E8A-4147-A177-3AD203B41FA5}">
                      <a16:colId xmlns:a16="http://schemas.microsoft.com/office/drawing/2014/main" val="831980381"/>
                    </a:ext>
                  </a:extLst>
                </a:gridCol>
                <a:gridCol w="569546">
                  <a:extLst>
                    <a:ext uri="{9D8B030D-6E8A-4147-A177-3AD203B41FA5}">
                      <a16:colId xmlns:a16="http://schemas.microsoft.com/office/drawing/2014/main" val="4258416486"/>
                    </a:ext>
                  </a:extLst>
                </a:gridCol>
                <a:gridCol w="569546">
                  <a:extLst>
                    <a:ext uri="{9D8B030D-6E8A-4147-A177-3AD203B41FA5}">
                      <a16:colId xmlns:a16="http://schemas.microsoft.com/office/drawing/2014/main" val="914395950"/>
                    </a:ext>
                  </a:extLst>
                </a:gridCol>
                <a:gridCol w="569546">
                  <a:extLst>
                    <a:ext uri="{9D8B030D-6E8A-4147-A177-3AD203B41FA5}">
                      <a16:colId xmlns:a16="http://schemas.microsoft.com/office/drawing/2014/main" val="258761656"/>
                    </a:ext>
                  </a:extLst>
                </a:gridCol>
              </a:tblGrid>
              <a:tr h="577968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950472"/>
                  </a:ext>
                </a:extLst>
              </a:tr>
              <a:tr h="577968"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930463"/>
                  </a:ext>
                </a:extLst>
              </a:tr>
              <a:tr h="577968"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985953"/>
                  </a:ext>
                </a:extLst>
              </a:tr>
              <a:tr h="577968"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82356"/>
                  </a:ext>
                </a:extLst>
              </a:tr>
              <a:tr h="577968"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83618" marR="83618" marT="41809" marB="4180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655722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597A34A0-1F64-4D41-B547-53BD16C713E5}"/>
              </a:ext>
            </a:extLst>
          </p:cNvPr>
          <p:cNvSpPr/>
          <p:nvPr/>
        </p:nvSpPr>
        <p:spPr>
          <a:xfrm>
            <a:off x="4564183" y="1567862"/>
            <a:ext cx="1695940" cy="1720461"/>
          </a:xfrm>
          <a:prstGeom prst="rect">
            <a:avLst/>
          </a:prstGeom>
          <a:solidFill>
            <a:srgbClr val="4472C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6D071BD-2ABA-47D4-8673-FC4F3A68C889}"/>
              </a:ext>
            </a:extLst>
          </p:cNvPr>
          <p:cNvSpPr/>
          <p:nvPr/>
        </p:nvSpPr>
        <p:spPr>
          <a:xfrm>
            <a:off x="6260123" y="3288323"/>
            <a:ext cx="571499" cy="580293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5ECAFB7-78DB-4B00-B064-537673F8A47D}"/>
              </a:ext>
            </a:extLst>
          </p:cNvPr>
          <p:cNvSpPr/>
          <p:nvPr/>
        </p:nvSpPr>
        <p:spPr>
          <a:xfrm>
            <a:off x="4457699" y="1567862"/>
            <a:ext cx="2373923" cy="17204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97A227-72A1-40CB-B968-EDC19E616119}"/>
              </a:ext>
            </a:extLst>
          </p:cNvPr>
          <p:cNvSpPr/>
          <p:nvPr/>
        </p:nvSpPr>
        <p:spPr>
          <a:xfrm>
            <a:off x="4564183" y="1468316"/>
            <a:ext cx="1695940" cy="240030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67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MeFly Let</dc:creator>
  <cp:lastModifiedBy>MeFly Let</cp:lastModifiedBy>
  <cp:revision>3</cp:revision>
  <dcterms:created xsi:type="dcterms:W3CDTF">2024-05-26T02:06:12Z</dcterms:created>
  <dcterms:modified xsi:type="dcterms:W3CDTF">2024-05-26T02:13:16Z</dcterms:modified>
</cp:coreProperties>
</file>